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2" r:id="rId4"/>
  </p:sldMasterIdLst>
  <p:sldIdLst>
    <p:sldId id="280" r:id="rId5"/>
    <p:sldId id="282" r:id="rId6"/>
    <p:sldId id="284" r:id="rId7"/>
    <p:sldId id="283" r:id="rId8"/>
    <p:sldId id="287" r:id="rId9"/>
    <p:sldId id="290" r:id="rId10"/>
    <p:sldId id="295" r:id="rId11"/>
    <p:sldId id="288" r:id="rId12"/>
    <p:sldId id="289" r:id="rId13"/>
    <p:sldId id="296" r:id="rId14"/>
    <p:sldId id="299" r:id="rId15"/>
    <p:sldId id="29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8" d="100"/>
          <a:sy n="88" d="100"/>
        </p:scale>
        <p:origin x="-466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287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94430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01628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2774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49861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08310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64987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10954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8495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9552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706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151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971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459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85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89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132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3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73ED0CC-082F-4160-86E5-0D6041F12778}" type="datetime1">
              <a:rPr lang="en-US" smtClean="0"/>
              <a:t>8/13/2021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  <p:sldLayoutId id="2147483894" r:id="rId12"/>
    <p:sldLayoutId id="2147483895" r:id="rId13"/>
    <p:sldLayoutId id="2147483896" r:id="rId14"/>
    <p:sldLayoutId id="2147483897" r:id="rId15"/>
    <p:sldLayoutId id="2147483898" r:id="rId16"/>
    <p:sldLayoutId id="2147483899" r:id="rId17"/>
    <p:sldLayoutId id="2147483900" r:id="rId18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=""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Mini project-KIET_ADMIN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/>
            </a:r>
            <a:b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Mentor –Vipin Kumar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By- Prachi  Singh</a:t>
            </a:r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/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Priyanka </a:t>
            </a:r>
            <a:r>
              <a:rPr 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Patel</a:t>
            </a:r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9FF82CB-AD7F-443A-A50D-B5A1E5A15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cap="all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DELETE </a:t>
            </a:r>
            <a:r>
              <a:rPr lang="en-US" sz="3600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NOTICE</a:t>
            </a:r>
            <a:r>
              <a:rPr lang="en-IN" sz="3600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/>
            </a:r>
            <a:br>
              <a:rPr lang="en-IN" sz="3600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</a:br>
            <a:endParaRPr lang="en-IN" sz="3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23641DD-0D3E-4910-B7CB-41DCEDC0B4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4312" y="2971799"/>
            <a:ext cx="4683575" cy="2074653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the area where 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administrator 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 delete any uploaded message .They will 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receive a 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confirmation message  as it is shown here 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before actually deleting the content.</a:t>
            </a:r>
            <a:endParaRPr lang="en-IN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C:\Users\Dell\Downloads\WhatsApp Image 2021-07-09 at 11.32.07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1401" y="76560"/>
            <a:ext cx="3934365" cy="6583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150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Conclusion</a:t>
            </a:r>
            <a:r>
              <a:rPr lang="en-IN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/>
            </a:r>
            <a:br>
              <a:rPr lang="en-IN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</a:b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app is designed for college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administrators.</a:t>
            </a:r>
          </a:p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Delivering the material to the users will be very easy.</a:t>
            </a:r>
          </a:p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 is secured.</a:t>
            </a:r>
          </a:p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Reduce lots of paper work.</a:t>
            </a:r>
          </a:p>
          <a:p>
            <a:endParaRPr lang="en-US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5294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124081" y="2967335"/>
            <a:ext cx="39438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spc="0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THANK YOU</a:t>
            </a:r>
            <a:endParaRPr lang="en-IN" sz="5400" b="1" cap="all" spc="0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150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DEC3ACB-D795-41A4-AF17-3CEA41BAC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Kiet_admin</a:t>
            </a:r>
            <a:r>
              <a:rPr lang="en-IN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/>
            </a:r>
            <a:br>
              <a:rPr lang="en-IN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</a:br>
            <a:endParaRPr lang="en-IN" b="1" dirty="0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1E8CBE8-985A-4D27-896E-E13D238D6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697" y="1949569"/>
            <a:ext cx="10843405" cy="5270739"/>
          </a:xfrm>
        </p:spPr>
        <p:txBody>
          <a:bodyPr>
            <a:noAutofit/>
          </a:bodyPr>
          <a:lstStyle/>
          <a:p>
            <a:pPr algn="just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app is designed for college a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dministrators .</a:t>
            </a:r>
          </a:p>
          <a:p>
            <a:pPr algn="just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authentication purpose, the administrator itself need to first register and then login every time they use it .</a:t>
            </a:r>
          </a:p>
          <a:p>
            <a:pPr algn="just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working for administrator is easy to do as they can  add or remove any faculty according to their needs.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help  the faculty to 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deliver stuffs to 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students and the 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study materials 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manage record keeping.</a:t>
            </a:r>
          </a:p>
          <a:p>
            <a:pPr algn="just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main reason for making this was that we could show all the things at one place.</a:t>
            </a:r>
          </a:p>
          <a:p>
            <a:pPr marL="36900" indent="0" algn="just">
              <a:buNone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For example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Upload  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Notice ,Images related to functions, eBooks etc.</a:t>
            </a:r>
          </a:p>
          <a:p>
            <a:pPr algn="just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the platform where 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higher 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authorities can 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access it and share information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algn="just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 the time of changes done by administrator like upload notice, upload eBooks  etc. the user will get instant notification about those changes .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000" b="1" dirty="0"/>
          </a:p>
          <a:p>
            <a:pPr algn="just"/>
            <a:endParaRPr lang="en-US" sz="2000" dirty="0"/>
          </a:p>
          <a:p>
            <a:pPr marL="36900" indent="0" algn="just">
              <a:buNone/>
            </a:pPr>
            <a:r>
              <a:rPr lang="en-IN" sz="2000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4126287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3E08E37-9390-4CF8-9A55-CD014C54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SCOPE</a:t>
            </a:r>
            <a:r>
              <a:rPr lang="en-IN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/>
            </a:r>
            <a:br>
              <a:rPr lang="en-IN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</a:br>
            <a:endParaRPr lang="en-IN" dirty="0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4F7EA83-1A00-4CB4-806E-6BF4D1828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Provide the information to the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users, eBooks,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notice etc.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Show the description and information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different modules and relevant details about the  faculties.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increase the efficiency of managing the information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users.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reduce paper work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marL="0" indent="0">
              <a:buNone/>
            </a:pP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44521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D9AB6FE-FDA3-4C0B-8512-DFE28E3F3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BENEFITS</a:t>
            </a:r>
            <a:r>
              <a:rPr lang="en-IN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/>
            </a:r>
            <a:br>
              <a:rPr lang="en-IN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</a:b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77EA874-537A-4585-A6A1-3A327BB6E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36900" indent="0" algn="just">
              <a:buNone/>
            </a:pP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most obvious benefits of this app include the development of knowledge amongst the 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users  and the faculties.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First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gives an organization somewhere to centrally house its work and development content. It can be stored ,managed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,update, deleted 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from within the same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software.</a:t>
            </a:r>
          </a:p>
          <a:p>
            <a:pPr algn="just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,learners can access their e-learning environment from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anywhere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,anytime.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is easy to integration .</a:t>
            </a:r>
          </a:p>
          <a:p>
            <a:pPr algn="just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has good content management.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5682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4824EC-F662-4D9E-9968-EDDC794F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cap="all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DASHBOARD</a:t>
            </a:r>
            <a:r>
              <a:rPr lang="en-IN" sz="3600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/>
            </a:r>
            <a:br>
              <a:rPr lang="en-IN" sz="3600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</a:br>
            <a:endParaRPr lang="en-IN" sz="3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AF0FAFE-A598-4DDC-B82D-DE46968CAC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the first page where all the modules are available and based on the requirements ,the 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administrator 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 do changes .</a:t>
            </a:r>
            <a:endParaRPr lang="en-IN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A69B0E8A-7362-452A-A4D2-18ED884AA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699" y="0"/>
            <a:ext cx="40468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083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38C1E1A-2610-4A0D-9C8C-CE2009C198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notice related to any information can be uploaded here and this is one of most important feature of this </a:t>
            </a:r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app.</a:t>
            </a:r>
          </a:p>
          <a:p>
            <a:pPr algn="just"/>
            <a:r>
              <a:rPr lang="en-U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Also as mentioned above the notification will be auto send to the uses.</a:t>
            </a:r>
            <a:endParaRPr lang="en-IN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D8D43E0-3275-4930-84BF-1BBA8310B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011" y="-274890"/>
            <a:ext cx="3886619" cy="676195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56272" y="1897811"/>
            <a:ext cx="3985403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3200" b="1" cap="all" spc="0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UPLOAD </a:t>
            </a:r>
            <a:r>
              <a:rPr lang="en-US" sz="3200" b="1" cap="all" spc="0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NOTICE</a:t>
            </a:r>
            <a:endParaRPr lang="en-IN" sz="3200" b="1" cap="all" spc="0" dirty="0">
              <a:ln/>
              <a:solidFill>
                <a:schemeClr val="accent4">
                  <a:lumMod val="75000"/>
                </a:schemeClr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8928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D03F13-3FE1-4315-940D-C69FE0A2C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cap="all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UPLOAD </a:t>
            </a:r>
            <a:r>
              <a:rPr lang="en-US" sz="3200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E_BOOKS</a:t>
            </a:r>
            <a:r>
              <a:rPr lang="en-IN" sz="3200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/>
            </a:r>
            <a:br>
              <a:rPr lang="en-IN" sz="3200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</a:br>
            <a:endParaRPr lang="en-IN" sz="32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979F2FE-F0A8-477A-8EF7-14DD52A191D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Administrator can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upload the pdf of e-books which will be helpful to learn online and get all the available materials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algn="just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Users can download or share the eBooks .Even they can read without downloading them .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F0DF6BB8-CB10-4FA6-A667-5437C11EA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140" y="123825"/>
            <a:ext cx="3986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6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DF9DCF8-4B49-47C1-8058-09124A7A8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cap="all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UPLOAD </a:t>
            </a:r>
            <a:r>
              <a:rPr lang="en-US" sz="3600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IMAGE</a:t>
            </a:r>
            <a:r>
              <a:rPr lang="en-IN" sz="3600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/>
            </a:r>
            <a:br>
              <a:rPr lang="en-IN" sz="3600" b="1" cap="all" dirty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</a:br>
            <a:r>
              <a:rPr lang="en-US" sz="3600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endParaRPr lang="en-IN" sz="3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D928208-37EC-4FE9-BE17-06C0DE4A94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algn="just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Firstly, Administrator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will select the events for which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they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wants to upload images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any category.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After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selecting image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they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 upload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image.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2A703ABF-7798-4541-A583-5667B9F30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830" y="0"/>
            <a:ext cx="40176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78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257049C-28AB-4DC4-80EB-2455AACB1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cap="all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UPLOAD FACULTY</a:t>
            </a:r>
            <a:r>
              <a:rPr lang="en-IN" sz="3600" b="1" cap="all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/>
            </a:r>
            <a:br>
              <a:rPr lang="en-IN" sz="3600" b="1" cap="all" dirty="0" smtClean="0">
                <a:ln/>
                <a:solidFill>
                  <a:schemeClr val="accent4">
                    <a:lumMod val="75000"/>
                  </a:schemeClr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</a:br>
            <a:r>
              <a:rPr lang="en-US" sz="3600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endParaRPr lang="en-IN" sz="3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30CD5F1-7F11-40C4-B50D-3C4AF127A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4312" y="2971799"/>
            <a:ext cx="3562141" cy="2583611"/>
          </a:xfrm>
        </p:spPr>
        <p:txBody>
          <a:bodyPr>
            <a:noAutofit/>
          </a:bodyPr>
          <a:lstStyle/>
          <a:p>
            <a:pPr algn="just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Here, all the details are related to faculty only.</a:t>
            </a:r>
          </a:p>
          <a:p>
            <a:pPr algn="just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While 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adding the details of new faculty 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certain personal details are mandatory to fill</a:t>
            </a:r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algn="just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Also there are options where the administrator can update or delete the details of faculties.</a:t>
            </a:r>
            <a:endParaRPr lang="en-IN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411CAFC0-8D6F-4CDF-9AB1-829CF6825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5172" y="0"/>
            <a:ext cx="3193256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734888F2-E5ED-48EF-BEB7-DDEBA8ECE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8434" y="0"/>
            <a:ext cx="3198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53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Parallax" id="{3388167B-A2EB-4685-9635-1831D9AEF8C4}" vid="{4F7A876A-7598-49CA-AFC8-8EDA2551E4A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617</TotalTime>
  <Words>511</Words>
  <Application>Microsoft Office PowerPoint</Application>
  <PresentationFormat>Custom</PresentationFormat>
  <Paragraphs>49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Parallax</vt:lpstr>
      <vt:lpstr>Mini project-KIET_ADMIN Mentor –Vipin Kumar</vt:lpstr>
      <vt:lpstr>Kiet_admin </vt:lpstr>
      <vt:lpstr>SCOPE </vt:lpstr>
      <vt:lpstr>BENEFITS </vt:lpstr>
      <vt:lpstr>DASHBOARD </vt:lpstr>
      <vt:lpstr>PowerPoint Presentation</vt:lpstr>
      <vt:lpstr>UPLOAD E_BOOKS </vt:lpstr>
      <vt:lpstr>UPLOAD IMAGE  </vt:lpstr>
      <vt:lpstr>UPLOAD FACULTY  </vt:lpstr>
      <vt:lpstr>DELETE NOTICE </vt:lpstr>
      <vt:lpstr>Conclusion 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prachi</dc:creator>
  <cp:lastModifiedBy>Dell</cp:lastModifiedBy>
  <cp:revision>37</cp:revision>
  <dcterms:created xsi:type="dcterms:W3CDTF">2021-07-08T11:56:46Z</dcterms:created>
  <dcterms:modified xsi:type="dcterms:W3CDTF">2021-08-13T16:35:54Z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